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Lato Bold" charset="1" panose="020F0502020204030203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55489" y="384810"/>
            <a:ext cx="17247899" cy="93305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000000"/>
                </a:solidFill>
                <a:latin typeface="Lato Bold"/>
              </a:rPr>
              <a:t>God of Hope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000000"/>
                </a:solidFill>
                <a:latin typeface="Lato Bold"/>
              </a:rPr>
              <a:t>    you call on us to be your witnesses in this uncertain world;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000000"/>
                </a:solidFill>
                <a:latin typeface="Lato Bold"/>
              </a:rPr>
              <a:t>by your Spirit awaken in us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000000"/>
                </a:solidFill>
                <a:latin typeface="Lato Bold"/>
              </a:rPr>
              <a:t>    a true vision of your kingdom,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000000"/>
                </a:solidFill>
                <a:latin typeface="Lato Bold"/>
              </a:rPr>
              <a:t>    a greater certainty of our salvation, and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000000"/>
                </a:solidFill>
                <a:latin typeface="Lato Bold"/>
              </a:rPr>
              <a:t>    a deeper dedication to your service;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000000"/>
                </a:solidFill>
                <a:latin typeface="Lato Bold"/>
              </a:rPr>
              <a:t>that through our words and actions the same Spirit may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000000"/>
                </a:solidFill>
                <a:latin typeface="Lato Bold"/>
              </a:rPr>
              <a:t>    bring many who are lost to be found,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000000"/>
                </a:solidFill>
                <a:latin typeface="Lato Bold"/>
              </a:rPr>
              <a:t>    and for them to celebrate the hope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000000"/>
                </a:solidFill>
                <a:latin typeface="Lato Bold"/>
              </a:rPr>
              <a:t>    that we can only have in Jesus Christ,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000000"/>
                </a:solidFill>
                <a:latin typeface="Lato Bold"/>
              </a:rPr>
              <a:t>        in whose name we pray. Amen 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4493047" y="9189093"/>
            <a:ext cx="3511334" cy="855489"/>
          </a:xfrm>
          <a:custGeom>
            <a:avLst/>
            <a:gdLst/>
            <a:ahLst/>
            <a:cxnLst/>
            <a:rect r="r" b="b" t="t" l="l"/>
            <a:pathLst>
              <a:path h="855489" w="3511334">
                <a:moveTo>
                  <a:pt x="0" y="0"/>
                </a:moveTo>
                <a:lnTo>
                  <a:pt x="3511334" y="0"/>
                </a:lnTo>
                <a:lnTo>
                  <a:pt x="3511334" y="855489"/>
                </a:lnTo>
                <a:lnTo>
                  <a:pt x="0" y="855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55489" y="384810"/>
            <a:ext cx="17247899" cy="93305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FFFFFF"/>
                </a:solidFill>
                <a:latin typeface="Lato Bold"/>
              </a:rPr>
              <a:t>God of Hope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FFFFFF"/>
                </a:solidFill>
                <a:latin typeface="Lato Bold"/>
              </a:rPr>
              <a:t>    you call on us to be your witnesses in this uncertain world;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FFFFFF"/>
                </a:solidFill>
                <a:latin typeface="Lato Bold"/>
              </a:rPr>
              <a:t>by your Spirit awaken in us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FFFFFF"/>
                </a:solidFill>
                <a:latin typeface="Lato Bold"/>
              </a:rPr>
              <a:t>    a true vision of your kingdom,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FFFFFF"/>
                </a:solidFill>
                <a:latin typeface="Lato Bold"/>
              </a:rPr>
              <a:t>    a greater certainty of our salvation, and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FFFFFF"/>
                </a:solidFill>
                <a:latin typeface="Lato Bold"/>
              </a:rPr>
              <a:t>    a deeper dedication to your service;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FFFFFF"/>
                </a:solidFill>
                <a:latin typeface="Lato Bold"/>
              </a:rPr>
              <a:t>that through our words and actions the same Spirit may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FFFFFF"/>
                </a:solidFill>
                <a:latin typeface="Lato Bold"/>
              </a:rPr>
              <a:t>    bring many who are lost to be found,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FFFFFF"/>
                </a:solidFill>
                <a:latin typeface="Lato Bold"/>
              </a:rPr>
              <a:t>    and for them to celebrate the hope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FFFFFF"/>
                </a:solidFill>
                <a:latin typeface="Lato Bold"/>
              </a:rPr>
              <a:t>    that we can only have in Jesus Christ,</a:t>
            </a:r>
          </a:p>
          <a:p>
            <a:pPr algn="l">
              <a:lnSpc>
                <a:spcPts val="6764"/>
              </a:lnSpc>
            </a:pPr>
            <a:r>
              <a:rPr lang="en-US" sz="4831" spc="72">
                <a:solidFill>
                  <a:srgbClr val="FFFFFF"/>
                </a:solidFill>
                <a:latin typeface="Lato Bold"/>
              </a:rPr>
              <a:t>        in whose name we pray. Amen 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4553965" y="9210100"/>
            <a:ext cx="3521391" cy="857939"/>
          </a:xfrm>
          <a:custGeom>
            <a:avLst/>
            <a:gdLst/>
            <a:ahLst/>
            <a:cxnLst/>
            <a:rect r="r" b="b" t="t" l="l"/>
            <a:pathLst>
              <a:path h="857939" w="3521391">
                <a:moveTo>
                  <a:pt x="0" y="0"/>
                </a:moveTo>
                <a:lnTo>
                  <a:pt x="3521391" y="0"/>
                </a:lnTo>
                <a:lnTo>
                  <a:pt x="3521391" y="857939"/>
                </a:lnTo>
                <a:lnTo>
                  <a:pt x="0" y="8579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DAGGB57R5GU</dc:identifier>
  <dcterms:modified xsi:type="dcterms:W3CDTF">2011-08-01T06:04:30Z</dcterms:modified>
  <cp:revision>1</cp:revision>
  <dc:title>Hope25 Prayer Slides</dc:title>
</cp:coreProperties>
</file>